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7"/>
  </p:notesMasterIdLst>
  <p:sldIdLst>
    <p:sldId id="306" r:id="rId5"/>
    <p:sldId id="307" r:id="rId6"/>
    <p:sldId id="308" r:id="rId7"/>
    <p:sldId id="294" r:id="rId8"/>
    <p:sldId id="314" r:id="rId9"/>
    <p:sldId id="295" r:id="rId10"/>
    <p:sldId id="315" r:id="rId11"/>
    <p:sldId id="316" r:id="rId12"/>
    <p:sldId id="317" r:id="rId13"/>
    <p:sldId id="318" r:id="rId14"/>
    <p:sldId id="320" r:id="rId15"/>
    <p:sldId id="31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84967" autoAdjust="0"/>
  </p:normalViewPr>
  <p:slideViewPr>
    <p:cSldViewPr snapToGrid="0">
      <p:cViewPr varScale="1">
        <p:scale>
          <a:sx n="112" d="100"/>
          <a:sy n="112" d="100"/>
        </p:scale>
        <p:origin x="96" y="365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10/31/2022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7729728" cy="2843784"/>
          </a:xfrm>
        </p:spPr>
        <p:txBody>
          <a:bodyPr>
            <a:normAutofit fontScale="90000"/>
          </a:bodyPr>
          <a:lstStyle/>
          <a:p>
            <a:r>
              <a:rPr lang="en-US" sz="5400" spc="400" dirty="0">
                <a:solidFill>
                  <a:schemeClr val="bg1"/>
                </a:solidFill>
              </a:rPr>
              <a:t>Final Project</a:t>
            </a:r>
            <a:br>
              <a:rPr lang="en-US" sz="5400" spc="400" dirty="0">
                <a:solidFill>
                  <a:schemeClr val="bg1"/>
                </a:solidFill>
              </a:rPr>
            </a:br>
            <a:r>
              <a:rPr lang="en-US" sz="5400" spc="400" dirty="0">
                <a:solidFill>
                  <a:schemeClr val="bg1"/>
                </a:solidFill>
              </a:rPr>
              <a:t>Course Enrollment</a:t>
            </a:r>
            <a:br>
              <a:rPr lang="en-US" sz="5400" spc="400" dirty="0">
                <a:solidFill>
                  <a:schemeClr val="bg1"/>
                </a:solidFill>
              </a:rPr>
            </a:br>
            <a:r>
              <a:rPr lang="en-US" sz="5400" spc="400" dirty="0">
                <a:solidFill>
                  <a:schemeClr val="bg1"/>
                </a:solidFill>
              </a:rPr>
              <a:t>System Overview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73424" y="4700016"/>
            <a:ext cx="6961632" cy="1563624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Alex Nieves</a:t>
            </a:r>
          </a:p>
          <a:p>
            <a:r>
              <a:rPr lang="en-US" dirty="0"/>
              <a:t>CST499: Capstone for Computer Software Technology</a:t>
            </a:r>
          </a:p>
          <a:p>
            <a:r>
              <a:rPr lang="en-US" sz="2000" dirty="0">
                <a:solidFill>
                  <a:schemeClr val="bg1"/>
                </a:solidFill>
              </a:rPr>
              <a:t>Amr </a:t>
            </a:r>
            <a:r>
              <a:rPr lang="en-US" sz="2000" dirty="0" err="1">
                <a:solidFill>
                  <a:schemeClr val="bg1"/>
                </a:solidFill>
              </a:rPr>
              <a:t>Elchouemi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10/31/2022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Page Design: </a:t>
            </a:r>
            <a:r>
              <a:rPr lang="en-US" dirty="0"/>
              <a:t>Add Course</a:t>
            </a:r>
            <a:r>
              <a:rPr lang="en-US" sz="5400" dirty="0"/>
              <a:t> Page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10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1B167E8-B750-35CA-9C82-5DD5B2892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4925" y="1825625"/>
            <a:ext cx="8902150" cy="4351338"/>
          </a:xfrm>
        </p:spPr>
      </p:pic>
    </p:spTree>
    <p:extLst>
      <p:ext uri="{BB962C8B-B14F-4D97-AF65-F5344CB8AC3E}">
        <p14:creationId xmlns:p14="http://schemas.microsoft.com/office/powerpoint/2010/main" val="4216900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PHP Source Code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11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06149-21E5-4402-048E-18F0E22D5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  <a:p>
            <a:r>
              <a:rPr lang="en-US" dirty="0"/>
              <a:t>Modular</a:t>
            </a:r>
          </a:p>
          <a:p>
            <a:r>
              <a:rPr lang="en-US" dirty="0"/>
              <a:t>DRY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C379F3-E5C6-7782-22E7-602C5EFEA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558" y="1870075"/>
            <a:ext cx="701992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07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10/31/2022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pic>
        <p:nvPicPr>
          <p:cNvPr id="9" name="Picture Placeholder 8" descr="mountains at sunset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1" b="41"/>
          <a:stretch/>
        </p:blipFill>
        <p:spPr/>
      </p:pic>
      <p:pic>
        <p:nvPicPr>
          <p:cNvPr id="11" name="Picture Placeholder 10" descr="mountains at sunset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347" b="347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By: Alex Nieves</a:t>
            </a:r>
          </a:p>
          <a:p>
            <a:endParaRPr lang="en-US" dirty="0"/>
          </a:p>
        </p:txBody>
      </p:sp>
      <p:pic>
        <p:nvPicPr>
          <p:cNvPr id="15" name="Picture Placeholder 14" descr="mountains under near dusk sky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16" r="16"/>
          <a:stretch/>
        </p:blipFill>
        <p:spPr/>
      </p:pic>
      <p:pic>
        <p:nvPicPr>
          <p:cNvPr id="13" name="Picture Placeholder 12" descr="mountains under the night sky just before dawn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spc="400" dirty="0">
                <a:solidFill>
                  <a:schemeClr val="bg1"/>
                </a:solidFill>
                <a:latin typeface="+mn-lt"/>
              </a:rPr>
              <a:t>Objectives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Understand:</a:t>
            </a:r>
          </a:p>
          <a:p>
            <a:pPr marL="971550" lvl="1" indent="-285750"/>
            <a:r>
              <a:rPr lang="en-US" sz="1800" dirty="0">
                <a:solidFill>
                  <a:schemeClr val="bg1"/>
                </a:solidFill>
              </a:rPr>
              <a:t>The Purpose of this Project</a:t>
            </a:r>
          </a:p>
          <a:p>
            <a:pPr marL="971550" lvl="1" indent="-285750"/>
            <a:r>
              <a:rPr lang="en-US" sz="1800" dirty="0">
                <a:solidFill>
                  <a:schemeClr val="bg1"/>
                </a:solidFill>
              </a:rPr>
              <a:t>Basic Elements of the SRS</a:t>
            </a:r>
          </a:p>
          <a:p>
            <a:pPr marL="971550" lvl="1" indent="-285750"/>
            <a:r>
              <a:rPr lang="en-US" sz="1800" dirty="0">
                <a:solidFill>
                  <a:schemeClr val="bg1"/>
                </a:solidFill>
              </a:rPr>
              <a:t>UML Models that were used</a:t>
            </a:r>
          </a:p>
          <a:p>
            <a:pPr marL="971550" lvl="1" indent="-285750"/>
            <a:r>
              <a:rPr lang="en-US" sz="1800" dirty="0">
                <a:solidFill>
                  <a:schemeClr val="bg1"/>
                </a:solidFill>
              </a:rPr>
              <a:t>Design of the basic pages</a:t>
            </a:r>
          </a:p>
          <a:p>
            <a:pPr marL="971550" lvl="1" indent="-285750"/>
            <a:r>
              <a:rPr lang="en-US" sz="1800" dirty="0">
                <a:solidFill>
                  <a:schemeClr val="bg1"/>
                </a:solidFill>
              </a:rPr>
              <a:t>Features of the System</a:t>
            </a:r>
          </a:p>
          <a:p>
            <a:pPr marL="971550" lvl="1" indent="-285750"/>
            <a:r>
              <a:rPr lang="en-US" sz="1800" dirty="0">
                <a:solidFill>
                  <a:schemeClr val="bg1"/>
                </a:solidFill>
              </a:rPr>
              <a:t>PHP Source Code</a:t>
            </a:r>
          </a:p>
          <a:p>
            <a:pPr algn="r"/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Picture Placeholder 5" descr="mountains at sunset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/>
          <a:stretch/>
        </p:blipFill>
        <p:spPr/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24" y="1353312"/>
            <a:ext cx="6190488" cy="1179576"/>
          </a:xfrm>
        </p:spPr>
        <p:txBody>
          <a:bodyPr>
            <a:normAutofit/>
          </a:bodyPr>
          <a:lstStyle/>
          <a:p>
            <a:r>
              <a:rPr lang="en-US" sz="5400" dirty="0"/>
              <a:t>SRS Document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2825496"/>
            <a:ext cx="7406640" cy="3346704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Project Purpose</a:t>
            </a:r>
          </a:p>
          <a:p>
            <a:pPr marL="571500" lvl="1" indent="-342900"/>
            <a:r>
              <a:rPr lang="en-US" dirty="0"/>
              <a:t>Create a functional and user-friendly course enrollment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Technology</a:t>
            </a:r>
          </a:p>
          <a:p>
            <a:pPr marL="571500" lvl="1" indent="-342900"/>
            <a:r>
              <a:rPr lang="en-US" dirty="0"/>
              <a:t>XAMPP, HTML, CSS, </a:t>
            </a:r>
            <a:r>
              <a:rPr lang="en-US" dirty="0" err="1"/>
              <a:t>VSCode</a:t>
            </a:r>
            <a:r>
              <a:rPr lang="en-US" dirty="0"/>
              <a:t>, MySQL, PHP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Requirements</a:t>
            </a:r>
          </a:p>
          <a:p>
            <a:pPr marL="571500" lvl="1" indent="-342900"/>
            <a:r>
              <a:rPr lang="en-US" dirty="0"/>
              <a:t>Create an account, login, and logout</a:t>
            </a:r>
          </a:p>
          <a:p>
            <a:pPr marL="571500" lvl="1" indent="-342900"/>
            <a:r>
              <a:rPr lang="en-US" dirty="0"/>
              <a:t>View course schedule</a:t>
            </a:r>
          </a:p>
          <a:p>
            <a:pPr marL="571500" lvl="1" indent="-342900"/>
            <a:r>
              <a:rPr lang="en-US" dirty="0"/>
              <a:t>Add a course</a:t>
            </a:r>
          </a:p>
          <a:p>
            <a:pPr marL="571500" lvl="1" indent="-342900"/>
            <a:r>
              <a:rPr lang="en-US" dirty="0"/>
              <a:t>Add student to waitlist when course is full</a:t>
            </a:r>
          </a:p>
          <a:p>
            <a:pPr marL="571500" lvl="1" indent="-342900"/>
            <a:r>
              <a:rPr lang="en-US" dirty="0"/>
              <a:t>Drop a course</a:t>
            </a:r>
          </a:p>
          <a:p>
            <a:pPr marL="571500" lvl="1" indent="-342900"/>
            <a:r>
              <a:rPr lang="en-US" dirty="0"/>
              <a:t>Notification when added to a course from waitlist</a:t>
            </a:r>
          </a:p>
          <a:p>
            <a:pPr marL="571500" lvl="1" indent="-342900"/>
            <a:endParaRPr lang="en-US" dirty="0"/>
          </a:p>
        </p:txBody>
      </p:sp>
      <p:pic>
        <p:nvPicPr>
          <p:cNvPr id="8" name="Picture Placeholder 7" descr="mountains under the night sky just before dawn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1" r="71"/>
          <a:stretch/>
        </p:blipFill>
        <p:spPr/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10/31/2022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UML Models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4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06149-21E5-4402-048E-18F0E22D5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  <a:p>
            <a:r>
              <a:rPr lang="en-US" dirty="0"/>
              <a:t>Activity</a:t>
            </a:r>
          </a:p>
          <a:p>
            <a:r>
              <a:rPr lang="en-US" dirty="0"/>
              <a:t>Sequence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20A139-B3CC-A938-2A2B-9158285BA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40" y="1778794"/>
            <a:ext cx="2804795" cy="444500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2F57C404-0080-5B62-8279-7570E92697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35" y="400050"/>
            <a:ext cx="4813300" cy="59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UML Models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5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06149-21E5-4402-048E-18F0E22D5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  <a:p>
            <a:r>
              <a:rPr lang="en-US" dirty="0"/>
              <a:t>Activity</a:t>
            </a:r>
          </a:p>
          <a:p>
            <a:r>
              <a:rPr lang="en-US" dirty="0"/>
              <a:t>Sequence</a:t>
            </a:r>
          </a:p>
        </p:txBody>
      </p:sp>
      <p:pic>
        <p:nvPicPr>
          <p:cNvPr id="2" name="Picture 1" descr="A picture containing chart&#10;&#10;Description automatically generated">
            <a:extLst>
              <a:ext uri="{FF2B5EF4-FFF2-40B4-BE49-F238E27FC236}">
                <a16:creationId xmlns:a16="http://schemas.microsoft.com/office/drawing/2014/main" id="{7DA88F98-4711-1649-E004-08A50D713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194" y="2315369"/>
            <a:ext cx="5943600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207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Page Design: Landing Page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6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7651011-6B15-86C8-096E-0E42A386E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4395" y="1825625"/>
            <a:ext cx="8883210" cy="4351338"/>
          </a:xfrm>
        </p:spPr>
      </p:pic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Page Design: Login Page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7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30820D-E445-F615-0942-9C0380228C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4299" y="1825625"/>
            <a:ext cx="8883402" cy="4351338"/>
          </a:xfrm>
        </p:spPr>
      </p:pic>
    </p:spTree>
    <p:extLst>
      <p:ext uri="{BB962C8B-B14F-4D97-AF65-F5344CB8AC3E}">
        <p14:creationId xmlns:p14="http://schemas.microsoft.com/office/powerpoint/2010/main" val="4210237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Page Design: </a:t>
            </a:r>
            <a:r>
              <a:rPr lang="en-US" dirty="0"/>
              <a:t>Registration</a:t>
            </a:r>
            <a:r>
              <a:rPr lang="en-US" sz="5400" dirty="0"/>
              <a:t> Page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8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E76D7EB-CB74-14B3-52BB-267CD40152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3742" y="1825625"/>
            <a:ext cx="8804515" cy="4351338"/>
          </a:xfrm>
        </p:spPr>
      </p:pic>
    </p:spTree>
    <p:extLst>
      <p:ext uri="{BB962C8B-B14F-4D97-AF65-F5344CB8AC3E}">
        <p14:creationId xmlns:p14="http://schemas.microsoft.com/office/powerpoint/2010/main" val="3630776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Page Design: </a:t>
            </a:r>
            <a:r>
              <a:rPr lang="en-US" dirty="0"/>
              <a:t>View Course</a:t>
            </a:r>
            <a:r>
              <a:rPr lang="en-US" sz="5400" dirty="0"/>
              <a:t> Page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9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E60A49-1780-38A4-DCCF-DCBBD386B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6737" y="1825625"/>
            <a:ext cx="8818526" cy="4351338"/>
          </a:xfrm>
        </p:spPr>
      </p:pic>
    </p:spTree>
    <p:extLst>
      <p:ext uri="{BB962C8B-B14F-4D97-AF65-F5344CB8AC3E}">
        <p14:creationId xmlns:p14="http://schemas.microsoft.com/office/powerpoint/2010/main" val="139121684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{60A70199-2D7E-4121-A21E-26CDFDAAFF2A}tf89338750_win32</Template>
  <TotalTime>73</TotalTime>
  <Words>179</Words>
  <Application>Microsoft Office PowerPoint</Application>
  <PresentationFormat>Widescreen</PresentationFormat>
  <Paragraphs>61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Univers</vt:lpstr>
      <vt:lpstr>GradientUnivers</vt:lpstr>
      <vt:lpstr>Final Project Course Enrollment System Overview</vt:lpstr>
      <vt:lpstr>Objectives</vt:lpstr>
      <vt:lpstr>SRS Document</vt:lpstr>
      <vt:lpstr>UML Models</vt:lpstr>
      <vt:lpstr>UML Models</vt:lpstr>
      <vt:lpstr>Page Design: Landing Page</vt:lpstr>
      <vt:lpstr>Page Design: Login Page</vt:lpstr>
      <vt:lpstr>Page Design: Registration Page</vt:lpstr>
      <vt:lpstr>Page Design: View Course Page</vt:lpstr>
      <vt:lpstr>Page Design: Add Course Page</vt:lpstr>
      <vt:lpstr>PHP Source Code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Course Enrollment System Overview</dc:title>
  <dc:creator>Alex Nieves</dc:creator>
  <cp:lastModifiedBy>Alex Nieves</cp:lastModifiedBy>
  <cp:revision>1</cp:revision>
  <dcterms:created xsi:type="dcterms:W3CDTF">2022-10-31T19:29:34Z</dcterms:created>
  <dcterms:modified xsi:type="dcterms:W3CDTF">2022-10-31T20:43:11Z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